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5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Ruler bridge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4228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metre ruler is used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model a road bridge.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Weights are added to show what happens when cars or lorries are on the bridge.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weight is used for a car. A big weight is used for a lorry.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22885" y="3316750"/>
            <a:ext cx="8262467" cy="1293350"/>
            <a:chOff x="422885" y="3316750"/>
            <a:chExt cx="8262467" cy="1293350"/>
          </a:xfrm>
        </p:grpSpPr>
        <p:grpSp>
          <p:nvGrpSpPr>
            <p:cNvPr id="6" name="Group 5"/>
            <p:cNvGrpSpPr/>
            <p:nvPr/>
          </p:nvGrpSpPr>
          <p:grpSpPr>
            <a:xfrm>
              <a:off x="422885" y="3316750"/>
              <a:ext cx="8262467" cy="1293350"/>
              <a:chOff x="422885" y="3316750"/>
              <a:chExt cx="8262467" cy="12933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22885" y="4290957"/>
                <a:ext cx="8262467" cy="319143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rgbClr val="9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1192346" y="3316750"/>
                <a:ext cx="6814870" cy="974207"/>
                <a:chOff x="1147313" y="3326275"/>
                <a:chExt cx="6814870" cy="974207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1354348" y="3493698"/>
                  <a:ext cx="6400800" cy="77638"/>
                </a:xfrm>
                <a:prstGeom prst="rect">
                  <a:avLst/>
                </a:prstGeom>
                <a:blipFill>
                  <a:blip r:embed="rId5"/>
                  <a:tile tx="0" ty="0" sx="100000" sy="100000" flip="none" algn="tl"/>
                </a:blipFill>
                <a:ln w="952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4231317" y="3326275"/>
                  <a:ext cx="555535" cy="172528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c</a:t>
                  </a:r>
                  <a:r>
                    <a:rPr lang="en-GB" sz="1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ar</a:t>
                  </a:r>
                  <a:endPara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" name="Isosceles Triangle 3"/>
                <p:cNvSpPr/>
                <p:nvPr/>
              </p:nvSpPr>
              <p:spPr>
                <a:xfrm>
                  <a:off x="1147313" y="3575863"/>
                  <a:ext cx="767751" cy="724619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Isosceles Triangle 8"/>
                <p:cNvSpPr/>
                <p:nvPr/>
              </p:nvSpPr>
              <p:spPr>
                <a:xfrm>
                  <a:off x="7194432" y="3575863"/>
                  <a:ext cx="767751" cy="724619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4" name="Rectangle 13"/>
            <p:cNvSpPr/>
            <p:nvPr/>
          </p:nvSpPr>
          <p:spPr>
            <a:xfrm>
              <a:off x="5931738" y="3709301"/>
              <a:ext cx="555535" cy="57466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lorry</a:t>
              </a: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423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Ruler bridge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2539108"/>
            <a:ext cx="5687471" cy="846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the ruler when each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weight is added?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0565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ruler bends with the heavy weight on 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80565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ruler bends with just the small weight.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0565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ruler pushes up on the small weight.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80565" y="5571935"/>
            <a:ext cx="558182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ruler pushes up harder on the big weight.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37" y="948621"/>
            <a:ext cx="7805761" cy="130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35</TotalTime>
  <Words>129</Words>
  <Application>Microsoft Office PowerPoint</Application>
  <PresentationFormat>On-screen Show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2019-06-17T07:42:19Z</dcterms:created>
  <dcterms:modified xsi:type="dcterms:W3CDTF">2019-06-17T08:18:05Z</dcterms:modified>
</cp:coreProperties>
</file>